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for Lunch?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Quadratic Application Problem</a:t>
            </a:r>
          </a:p>
          <a:p>
            <a:r>
              <a:rPr lang="en-US" dirty="0" smtClean="0"/>
              <a:t>By Ms. Paris        C/E block     1/29/14</a:t>
            </a:r>
            <a:endParaRPr lang="en-US" dirty="0"/>
          </a:p>
        </p:txBody>
      </p:sp>
      <p:pic>
        <p:nvPicPr>
          <p:cNvPr id="4" name="Picture 3" descr="Screen shot 2014-01-29 at 6.2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0"/>
            <a:ext cx="64135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Parabola</a:t>
            </a:r>
            <a:endParaRPr lang="en-US" dirty="0"/>
          </a:p>
        </p:txBody>
      </p:sp>
      <p:pic>
        <p:nvPicPr>
          <p:cNvPr id="4" name="Content Placeholder 3" descr="Screen shot 2014-01-29 at 5.57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" b="8622"/>
          <a:stretch>
            <a:fillRect/>
          </a:stretch>
        </p:blipFill>
        <p:spPr>
          <a:xfrm>
            <a:off x="765175" y="2070846"/>
            <a:ext cx="7719594" cy="4241112"/>
          </a:xfrm>
        </p:spPr>
      </p:pic>
    </p:spTree>
    <p:extLst>
      <p:ext uri="{BB962C8B-B14F-4D97-AF65-F5344CB8AC3E}">
        <p14:creationId xmlns:p14="http://schemas.microsoft.com/office/powerpoint/2010/main" val="89612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pic>
        <p:nvPicPr>
          <p:cNvPr id="4" name="Content Placeholder 3" descr="Screen shot 2014-01-29 at 6.05.2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 b="9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091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monkey named Marty was hungry for lunch. Seated on a branch 12 feet in the air, Marty spots a delicious mango on the tree next to him. He also notices a hungry Cougar named Charles circling the tree below him. Marty decides to make a jump for it and leap from his branch to the mango on the tree next to him. His height </a:t>
            </a:r>
            <a:r>
              <a:rPr lang="en-US" i="1" dirty="0" smtClean="0"/>
              <a:t>h</a:t>
            </a:r>
            <a:r>
              <a:rPr lang="en-US" dirty="0" smtClean="0"/>
              <a:t> in feet can be represented as a function of time </a:t>
            </a:r>
            <a:r>
              <a:rPr lang="en-US" i="1" dirty="0" smtClean="0"/>
              <a:t>t</a:t>
            </a:r>
            <a:r>
              <a:rPr lang="en-US" dirty="0" smtClean="0"/>
              <a:t> in seconds by the equation:             h(t) = -5t</a:t>
            </a:r>
            <a:r>
              <a:rPr lang="en-US" baseline="30000" dirty="0" smtClean="0"/>
              <a:t>2</a:t>
            </a:r>
            <a:r>
              <a:rPr lang="en-US" dirty="0" smtClean="0"/>
              <a:t>+</a:t>
            </a:r>
            <a:r>
              <a:rPr lang="en-US" dirty="0" smtClean="0"/>
              <a:t>12t+</a:t>
            </a:r>
            <a:r>
              <a:rPr lang="en-US" dirty="0" smtClean="0"/>
              <a:t>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3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Marty!</a:t>
            </a:r>
            <a:endParaRPr lang="en-US" dirty="0"/>
          </a:p>
        </p:txBody>
      </p:sp>
      <p:pic>
        <p:nvPicPr>
          <p:cNvPr id="4" name="Content Placeholder 3" descr="Screen shot 2014-01-29 at 5.58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 b="12315"/>
          <a:stretch>
            <a:fillRect/>
          </a:stretch>
        </p:blipFill>
        <p:spPr>
          <a:xfrm>
            <a:off x="765174" y="2079408"/>
            <a:ext cx="7612064" cy="4182035"/>
          </a:xfrm>
        </p:spPr>
      </p:pic>
    </p:spTree>
    <p:extLst>
      <p:ext uri="{BB962C8B-B14F-4D97-AF65-F5344CB8AC3E}">
        <p14:creationId xmlns:p14="http://schemas.microsoft.com/office/powerpoint/2010/main" val="72457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Charles!</a:t>
            </a:r>
            <a:endParaRPr lang="en-US" dirty="0"/>
          </a:p>
        </p:txBody>
      </p:sp>
      <p:pic>
        <p:nvPicPr>
          <p:cNvPr id="4" name="Content Placeholder 3" descr="Screen shot 2014-01-29 at 6.02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 b="8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804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Questions</a:t>
            </a:r>
            <a:br>
              <a:rPr lang="en-US" dirty="0" smtClean="0"/>
            </a:br>
            <a:r>
              <a:rPr lang="en-US" sz="3600" dirty="0"/>
              <a:t>h(t) = -5t</a:t>
            </a:r>
            <a:r>
              <a:rPr lang="en-US" sz="3600" baseline="30000" dirty="0"/>
              <a:t>2</a:t>
            </a:r>
            <a:r>
              <a:rPr lang="en-US" sz="3600" dirty="0"/>
              <a:t>+</a:t>
            </a:r>
            <a:r>
              <a:rPr lang="en-US" sz="3600" dirty="0" smtClean="0"/>
              <a:t>12t+</a:t>
            </a:r>
            <a:r>
              <a:rPr lang="en-US" sz="3600" dirty="0"/>
              <a:t>12.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what </a:t>
            </a:r>
            <a:r>
              <a:rPr lang="en-US" b="1" dirty="0" smtClean="0"/>
              <a:t>time</a:t>
            </a:r>
            <a:r>
              <a:rPr lang="en-US" dirty="0" smtClean="0"/>
              <a:t> will Marty reach his maximum height in the air?</a:t>
            </a:r>
          </a:p>
          <a:p>
            <a:r>
              <a:rPr lang="en-US" dirty="0" smtClean="0"/>
              <a:t>What is Marty’s maximum </a:t>
            </a:r>
            <a:r>
              <a:rPr lang="en-US" b="1" dirty="0" smtClean="0"/>
              <a:t>height</a:t>
            </a:r>
            <a:r>
              <a:rPr lang="en-US" dirty="0" smtClean="0"/>
              <a:t> in the air?</a:t>
            </a:r>
          </a:p>
          <a:p>
            <a:r>
              <a:rPr lang="en-US" dirty="0"/>
              <a:t>Charles the Cougar is just hoping Marty will miss the branch and hit the ground. If </a:t>
            </a:r>
            <a:r>
              <a:rPr lang="en-US" dirty="0" smtClean="0"/>
              <a:t>Marty </a:t>
            </a:r>
            <a:r>
              <a:rPr lang="en-US" dirty="0"/>
              <a:t>hits the ground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and Charles is waiting for him (jaws open), at what </a:t>
            </a:r>
            <a:r>
              <a:rPr lang="en-US" b="1" dirty="0"/>
              <a:t>time</a:t>
            </a:r>
            <a:r>
              <a:rPr lang="en-US" dirty="0"/>
              <a:t> will Charles eat his monkey lunch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If the mango is 10 feet off the ground, and Marty successfully completes his jump, at what </a:t>
            </a:r>
            <a:r>
              <a:rPr lang="en-US" b="1" dirty="0" smtClean="0"/>
              <a:t>time</a:t>
            </a:r>
            <a:r>
              <a:rPr lang="en-US" dirty="0" smtClean="0"/>
              <a:t> will Marty eat his Mango lunch?</a:t>
            </a:r>
          </a:p>
        </p:txBody>
      </p:sp>
    </p:spTree>
    <p:extLst>
      <p:ext uri="{BB962C8B-B14F-4D97-AF65-F5344CB8AC3E}">
        <p14:creationId xmlns:p14="http://schemas.microsoft.com/office/powerpoint/2010/main" val="358932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At what </a:t>
            </a:r>
            <a:r>
              <a:rPr lang="en-US" sz="3600" b="1" dirty="0"/>
              <a:t>time</a:t>
            </a:r>
            <a:r>
              <a:rPr lang="en-US" sz="3600" dirty="0"/>
              <a:t> will Marty reach his maximum height in the </a:t>
            </a:r>
            <a:r>
              <a:rPr lang="en-US" sz="3600" dirty="0" smtClean="0"/>
              <a:t>air?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h(t) = -5t</a:t>
            </a:r>
            <a:r>
              <a:rPr lang="en-US" baseline="30000" dirty="0"/>
              <a:t>2</a:t>
            </a:r>
            <a:r>
              <a:rPr lang="en-US" dirty="0"/>
              <a:t>+</a:t>
            </a:r>
            <a:r>
              <a:rPr lang="en-US" dirty="0" smtClean="0"/>
              <a:t>12t+</a:t>
            </a:r>
            <a:r>
              <a:rPr lang="en-US" dirty="0" smtClean="0"/>
              <a:t>12</a:t>
            </a:r>
          </a:p>
          <a:p>
            <a:r>
              <a:rPr lang="en-US" dirty="0" smtClean="0"/>
              <a:t>t = -b/(2a)</a:t>
            </a:r>
          </a:p>
          <a:p>
            <a:pPr lvl="1"/>
            <a:r>
              <a:rPr lang="en-US" dirty="0" smtClean="0"/>
              <a:t>=-12/[2(-5)]</a:t>
            </a:r>
          </a:p>
          <a:p>
            <a:pPr lvl="1"/>
            <a:r>
              <a:rPr lang="en-US" dirty="0" smtClean="0"/>
              <a:t>=-12/-10</a:t>
            </a:r>
          </a:p>
          <a:p>
            <a:pPr lvl="1"/>
            <a:r>
              <a:rPr lang="en-US" dirty="0" smtClean="0"/>
              <a:t>=1.2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r>
              <a:rPr lang="en-US" sz="2400" dirty="0" smtClean="0"/>
              <a:t>Marty </a:t>
            </a:r>
            <a:r>
              <a:rPr lang="en-US" sz="2400" dirty="0"/>
              <a:t>will reach is </a:t>
            </a:r>
            <a:r>
              <a:rPr lang="en-US" sz="2400" dirty="0" smtClean="0"/>
              <a:t>maximum </a:t>
            </a:r>
            <a:r>
              <a:rPr lang="en-US" sz="2400" dirty="0"/>
              <a:t>height at 1.2 seconds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553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Marty’s maximum </a:t>
            </a:r>
            <a:r>
              <a:rPr lang="en-US" b="1" dirty="0"/>
              <a:t>height</a:t>
            </a:r>
            <a:r>
              <a:rPr lang="en-US" dirty="0"/>
              <a:t> in the air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h(t) = -5t</a:t>
            </a:r>
            <a:r>
              <a:rPr lang="en-US" baseline="30000" dirty="0"/>
              <a:t>2</a:t>
            </a:r>
            <a:r>
              <a:rPr lang="en-US" dirty="0"/>
              <a:t>+12x+12</a:t>
            </a:r>
          </a:p>
          <a:p>
            <a:r>
              <a:rPr lang="en-US" dirty="0" smtClean="0"/>
              <a:t>t=1.2</a:t>
            </a:r>
          </a:p>
          <a:p>
            <a:r>
              <a:rPr lang="en-US" dirty="0"/>
              <a:t>h</a:t>
            </a:r>
            <a:r>
              <a:rPr lang="en-US" dirty="0" smtClean="0"/>
              <a:t>(1.2) </a:t>
            </a:r>
            <a:r>
              <a:rPr lang="en-US" dirty="0"/>
              <a:t>= -</a:t>
            </a:r>
            <a:r>
              <a:rPr lang="en-US" dirty="0" smtClean="0"/>
              <a:t>5(1.2)</a:t>
            </a:r>
            <a:r>
              <a:rPr lang="en-US" baseline="30000" dirty="0" smtClean="0"/>
              <a:t>2</a:t>
            </a:r>
            <a:r>
              <a:rPr lang="en-US" dirty="0"/>
              <a:t>+</a:t>
            </a:r>
            <a:r>
              <a:rPr lang="en-US" dirty="0" smtClean="0"/>
              <a:t>12(1.2)+12</a:t>
            </a:r>
          </a:p>
          <a:p>
            <a:r>
              <a:rPr lang="en-US" dirty="0" smtClean="0"/>
              <a:t>h(1.2)= 14.4</a:t>
            </a:r>
          </a:p>
          <a:p>
            <a:r>
              <a:rPr lang="en-US" dirty="0" smtClean="0"/>
              <a:t>Marty’s maximum height in the air is 14.4 feet.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0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Charles the Cougar is just hoping Marty will miss the branch and hit the ground. If Marty hits the ground, at what </a:t>
            </a:r>
            <a:r>
              <a:rPr lang="en-US" sz="2400" b="1" dirty="0"/>
              <a:t>time</a:t>
            </a:r>
            <a:r>
              <a:rPr lang="en-US" sz="2400" dirty="0"/>
              <a:t> will Charles eat his monkey lunch</a:t>
            </a:r>
            <a:r>
              <a:rPr lang="en-US" sz="2400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0= </a:t>
            </a:r>
            <a:r>
              <a:rPr lang="en-US" dirty="0"/>
              <a:t>-5t</a:t>
            </a:r>
            <a:r>
              <a:rPr lang="en-US" baseline="30000" dirty="0"/>
              <a:t>2</a:t>
            </a:r>
            <a:r>
              <a:rPr lang="en-US" dirty="0"/>
              <a:t>+12x+12</a:t>
            </a:r>
          </a:p>
          <a:p>
            <a:r>
              <a:rPr lang="en-US" dirty="0" smtClean="0"/>
              <a:t>Quadratic Formula: t = </a:t>
            </a:r>
            <a:r>
              <a:rPr lang="en-US" u="sng" dirty="0" smtClean="0"/>
              <a:t> -12±√[(12)</a:t>
            </a:r>
            <a:r>
              <a:rPr lang="en-US" u="sng" baseline="30000" dirty="0" smtClean="0"/>
              <a:t>2 </a:t>
            </a:r>
            <a:r>
              <a:rPr lang="en-US" u="sng" dirty="0" smtClean="0"/>
              <a:t>- 4(-5)(12)]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 2(-5)</a:t>
            </a:r>
          </a:p>
          <a:p>
            <a:r>
              <a:rPr lang="en-US" dirty="0" smtClean="0"/>
              <a:t>t=  3.16 or -0.76</a:t>
            </a:r>
          </a:p>
          <a:p>
            <a:r>
              <a:rPr lang="en-US" dirty="0" smtClean="0"/>
              <a:t>Charles would eat his monkey lunch at 3.16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0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If the mango is 10 feet off the ground, and Marty successfully completes his jump, at what </a:t>
            </a:r>
            <a:r>
              <a:rPr lang="en-US" sz="2800" b="1" dirty="0"/>
              <a:t>time</a:t>
            </a:r>
            <a:r>
              <a:rPr lang="en-US" sz="2800" dirty="0"/>
              <a:t> will Marty </a:t>
            </a:r>
            <a:r>
              <a:rPr lang="en-US" sz="2800" dirty="0" smtClean="0"/>
              <a:t>reach his mango </a:t>
            </a:r>
            <a:r>
              <a:rPr lang="en-US" sz="2800" dirty="0"/>
              <a:t>lunch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/>
              <a:t>= -5t</a:t>
            </a:r>
            <a:r>
              <a:rPr lang="en-US" baseline="30000" dirty="0"/>
              <a:t>2</a:t>
            </a:r>
            <a:r>
              <a:rPr lang="en-US" dirty="0"/>
              <a:t>+</a:t>
            </a:r>
            <a:r>
              <a:rPr lang="en-US" dirty="0" smtClean="0"/>
              <a:t>12t+</a:t>
            </a:r>
            <a:r>
              <a:rPr lang="en-US" dirty="0" smtClean="0"/>
              <a:t>12</a:t>
            </a:r>
          </a:p>
          <a:p>
            <a:r>
              <a:rPr lang="en-US" dirty="0" smtClean="0"/>
              <a:t>0 = </a:t>
            </a:r>
            <a:r>
              <a:rPr lang="en-US" dirty="0"/>
              <a:t>-5t</a:t>
            </a:r>
            <a:r>
              <a:rPr lang="en-US" baseline="30000" dirty="0"/>
              <a:t>2</a:t>
            </a:r>
            <a:r>
              <a:rPr lang="en-US" dirty="0"/>
              <a:t>+</a:t>
            </a:r>
            <a:r>
              <a:rPr lang="en-US" dirty="0" smtClean="0"/>
              <a:t>12t+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Quadratic </a:t>
            </a:r>
            <a:r>
              <a:rPr lang="en-US" dirty="0" smtClean="0"/>
              <a:t>Formula: t= </a:t>
            </a:r>
            <a:r>
              <a:rPr lang="en-US" u="sng" dirty="0" smtClean="0"/>
              <a:t> </a:t>
            </a:r>
            <a:r>
              <a:rPr lang="en-US" u="sng" dirty="0"/>
              <a:t>-12±√[(12)</a:t>
            </a:r>
            <a:r>
              <a:rPr lang="en-US" u="sng" baseline="30000" dirty="0"/>
              <a:t>2 </a:t>
            </a:r>
            <a:r>
              <a:rPr lang="en-US" u="sng" dirty="0"/>
              <a:t>- 4(-5)</a:t>
            </a:r>
            <a:r>
              <a:rPr lang="en-US" u="sng" dirty="0" smtClean="0"/>
              <a:t>(2</a:t>
            </a:r>
            <a:r>
              <a:rPr lang="en-US" u="sng" dirty="0"/>
              <a:t>)]</a:t>
            </a:r>
          </a:p>
          <a:p>
            <a:pPr marL="0" indent="0">
              <a:buNone/>
            </a:pPr>
            <a:r>
              <a:rPr lang="en-US" dirty="0"/>
              <a:t>					 2(-5)</a:t>
            </a:r>
          </a:p>
          <a:p>
            <a:r>
              <a:rPr lang="en-US" dirty="0" smtClean="0"/>
              <a:t>t = 2.56 </a:t>
            </a:r>
            <a:r>
              <a:rPr lang="en-US" dirty="0"/>
              <a:t>or </a:t>
            </a:r>
            <a:r>
              <a:rPr lang="en-US" dirty="0" smtClean="0"/>
              <a:t>-0.16</a:t>
            </a:r>
            <a:endParaRPr lang="en-US" dirty="0"/>
          </a:p>
          <a:p>
            <a:r>
              <a:rPr lang="en-US" dirty="0" smtClean="0"/>
              <a:t>Marty would reach his mango lunch </a:t>
            </a:r>
            <a:r>
              <a:rPr lang="en-US" dirty="0"/>
              <a:t>at </a:t>
            </a:r>
            <a:r>
              <a:rPr lang="en-US" dirty="0" smtClean="0"/>
              <a:t>2.56 </a:t>
            </a:r>
            <a:r>
              <a:rPr lang="en-US" dirty="0"/>
              <a:t>seconds</a:t>
            </a:r>
          </a:p>
        </p:txBody>
      </p:sp>
    </p:spTree>
    <p:extLst>
      <p:ext uri="{BB962C8B-B14F-4D97-AF65-F5344CB8AC3E}">
        <p14:creationId xmlns:p14="http://schemas.microsoft.com/office/powerpoint/2010/main" val="14676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78</TotalTime>
  <Words>477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Habitat</vt:lpstr>
      <vt:lpstr>What’s for Lunch?</vt:lpstr>
      <vt:lpstr>The story…</vt:lpstr>
      <vt:lpstr>Meet Marty!</vt:lpstr>
      <vt:lpstr>Meet Charles!</vt:lpstr>
      <vt:lpstr>The Questions h(t) = -5t2+12t+12. </vt:lpstr>
      <vt:lpstr>At what time will Marty reach his maximum height in the air? </vt:lpstr>
      <vt:lpstr>What is Marty’s maximum height in the air?</vt:lpstr>
      <vt:lpstr>Charles the Cougar is just hoping Marty will miss the branch and hit the ground. If Marty hits the ground, at what time will Charles eat his monkey lunch?</vt:lpstr>
      <vt:lpstr>If the mango is 10 feet off the ground, and Marty successfully completes his jump, at what time will Marty reach his mango lunch?</vt:lpstr>
      <vt:lpstr>Parabola</vt:lpstr>
      <vt:lpstr>The End!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for Lunch?</dc:title>
  <dc:creator>Leigh Paris</dc:creator>
  <cp:lastModifiedBy>Leigh Paris</cp:lastModifiedBy>
  <cp:revision>9</cp:revision>
  <dcterms:created xsi:type="dcterms:W3CDTF">2014-01-29T22:14:21Z</dcterms:created>
  <dcterms:modified xsi:type="dcterms:W3CDTF">2014-01-30T20:43:49Z</dcterms:modified>
</cp:coreProperties>
</file>